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4" r:id="rId5"/>
  </p:sldMasterIdLst>
  <p:notesMasterIdLst>
    <p:notesMasterId r:id="rId7"/>
  </p:notesMasterIdLst>
  <p:sldIdLst>
    <p:sldId id="273" r:id="rId6"/>
  </p:sldIdLst>
  <p:sldSz cx="10799763" cy="125999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ing Xian Eng  (NCS)" initials="YXE(" lastIdx="9" clrIdx="0">
    <p:extLst>
      <p:ext uri="{19B8F6BF-5375-455C-9EA6-DF929625EA0E}">
        <p15:presenceInfo xmlns:p15="http://schemas.microsoft.com/office/powerpoint/2012/main" userId="S-1-5-21-128803295-326981143-357459296-290055" providerId="AD"/>
      </p:ext>
    </p:extLst>
  </p:cmAuthor>
  <p:cmAuthor id="2" name="Ng Yihao  (NCS)" initials="NY(" lastIdx="5" clrIdx="1">
    <p:extLst>
      <p:ext uri="{19B8F6BF-5375-455C-9EA6-DF929625EA0E}">
        <p15:presenceInfo xmlns:p15="http://schemas.microsoft.com/office/powerpoint/2012/main" userId="S::yihaon@ncs.com.sg::d478a31b-8156-4c8c-bd58-6135f943c72e" providerId="AD"/>
      </p:ext>
    </p:extLst>
  </p:cmAuthor>
  <p:cmAuthor id="3" name="Wee Ai Ming Michelle  (NCS)" initials="WAMM(" lastIdx="1" clrIdx="2">
    <p:extLst>
      <p:ext uri="{19B8F6BF-5375-455C-9EA6-DF929625EA0E}">
        <p15:presenceInfo xmlns:p15="http://schemas.microsoft.com/office/powerpoint/2012/main" userId="Wee Ai Ming Michelle  (NCS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DE0000"/>
    <a:srgbClr val="FF6600"/>
    <a:srgbClr val="00C459"/>
    <a:srgbClr val="FFBA0D"/>
    <a:srgbClr val="F6F6F6"/>
    <a:srgbClr val="004DBC"/>
    <a:srgbClr val="DCF1DE"/>
    <a:srgbClr val="2B2B2B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54" autoAdjust="0"/>
    <p:restoredTop sz="94249" autoAdjust="0"/>
  </p:normalViewPr>
  <p:slideViewPr>
    <p:cSldViewPr snapToGrid="0">
      <p:cViewPr varScale="1">
        <p:scale>
          <a:sx n="52" d="100"/>
          <a:sy n="52" d="100"/>
        </p:scale>
        <p:origin x="2280" y="16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4BADC3-DF91-4446-8CB4-A00284BDAE1D}" type="datetimeFigureOut">
              <a:rPr lang="en-US" smtClean="0"/>
              <a:t>13/12/2021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6613" y="1143000"/>
            <a:ext cx="2644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71B34-D3E6-4DB7-B38F-38359CD97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934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71B34-D3E6-4DB7-B38F-38359CD979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75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2" y="2062083"/>
            <a:ext cx="9179799" cy="4386662"/>
          </a:xfrm>
        </p:spPr>
        <p:txBody>
          <a:bodyPr anchor="b"/>
          <a:lstStyle>
            <a:lvl1pPr algn="ctr">
              <a:defRPr sz="70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6617911"/>
            <a:ext cx="8099822" cy="3042080"/>
          </a:xfrm>
        </p:spPr>
        <p:txBody>
          <a:bodyPr/>
          <a:lstStyle>
            <a:lvl1pPr marL="0" indent="0" algn="ctr">
              <a:buNone/>
              <a:defRPr sz="2835"/>
            </a:lvl1pPr>
            <a:lvl2pPr marL="539999" indent="0" algn="ctr">
              <a:buNone/>
              <a:defRPr sz="2362"/>
            </a:lvl2pPr>
            <a:lvl3pPr marL="1079998" indent="0" algn="ctr">
              <a:buNone/>
              <a:defRPr sz="2126"/>
            </a:lvl3pPr>
            <a:lvl4pPr marL="1619997" indent="0" algn="ctr">
              <a:buNone/>
              <a:defRPr sz="1890"/>
            </a:lvl4pPr>
            <a:lvl5pPr marL="2159996" indent="0" algn="ctr">
              <a:buNone/>
              <a:defRPr sz="1890"/>
            </a:lvl5pPr>
            <a:lvl6pPr marL="2699995" indent="0" algn="ctr">
              <a:buNone/>
              <a:defRPr sz="1890"/>
            </a:lvl6pPr>
            <a:lvl7pPr marL="3239994" indent="0" algn="ctr">
              <a:buNone/>
              <a:defRPr sz="1890"/>
            </a:lvl7pPr>
            <a:lvl8pPr marL="3779992" indent="0" algn="ctr">
              <a:buNone/>
              <a:defRPr sz="1890"/>
            </a:lvl8pPr>
            <a:lvl9pPr marL="4319991" indent="0" algn="ctr">
              <a:buNone/>
              <a:defRPr sz="189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F073-A225-4327-9858-6DD753EA3B6E}" type="datetimeFigureOut">
              <a:rPr lang="en-US" smtClean="0"/>
              <a:t>13/12/2021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678-DD22-4841-BB2E-FBE916A55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8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F073-A225-4327-9858-6DD753EA3B6E}" type="datetimeFigureOut">
              <a:rPr lang="en-US" smtClean="0"/>
              <a:t>13/12/2021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678-DD22-4841-BB2E-FBE916A55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57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1" y="670833"/>
            <a:ext cx="2328699" cy="106779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670833"/>
            <a:ext cx="6851100" cy="106779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F073-A225-4327-9858-6DD753EA3B6E}" type="datetimeFigureOut">
              <a:rPr lang="en-US" smtClean="0"/>
              <a:t>13/12/2021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678-DD22-4841-BB2E-FBE916A55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077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9818" y="11678324"/>
            <a:ext cx="2519945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7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FEAF5BB8-BD2A-48B0-9580-8EC5D1B5C1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556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F073-A225-4327-9858-6DD753EA3B6E}" type="datetimeFigureOut">
              <a:rPr lang="en-US" smtClean="0"/>
              <a:t>13/12/2021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678-DD22-4841-BB2E-FBE916A55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17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3141251"/>
            <a:ext cx="9314796" cy="5241244"/>
          </a:xfrm>
        </p:spPr>
        <p:txBody>
          <a:bodyPr anchor="b"/>
          <a:lstStyle>
            <a:lvl1pPr>
              <a:defRPr sz="70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8432079"/>
            <a:ext cx="9314796" cy="2756246"/>
          </a:xfrm>
        </p:spPr>
        <p:txBody>
          <a:bodyPr/>
          <a:lstStyle>
            <a:lvl1pPr marL="0" indent="0">
              <a:buNone/>
              <a:defRPr sz="2835">
                <a:solidFill>
                  <a:schemeClr val="tx1"/>
                </a:solidFill>
              </a:defRPr>
            </a:lvl1pPr>
            <a:lvl2pPr marL="539999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F073-A225-4327-9858-6DD753EA3B6E}" type="datetimeFigureOut">
              <a:rPr lang="en-US" smtClean="0"/>
              <a:t>13/12/2021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678-DD22-4841-BB2E-FBE916A55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40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3354163"/>
            <a:ext cx="4589899" cy="799457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3354163"/>
            <a:ext cx="4589899" cy="799457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F073-A225-4327-9858-6DD753EA3B6E}" type="datetimeFigureOut">
              <a:rPr lang="en-US" smtClean="0"/>
              <a:t>13/12/2021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678-DD22-4841-BB2E-FBE916A55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93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670836"/>
            <a:ext cx="9314796" cy="243541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3088748"/>
            <a:ext cx="4568805" cy="1513748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4602496"/>
            <a:ext cx="4568805" cy="67695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1" y="3088748"/>
            <a:ext cx="4591306" cy="1513748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1" y="4602496"/>
            <a:ext cx="4591306" cy="67695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F073-A225-4327-9858-6DD753EA3B6E}" type="datetimeFigureOut">
              <a:rPr lang="en-US" smtClean="0"/>
              <a:t>13/12/2021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678-DD22-4841-BB2E-FBE916A55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007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F073-A225-4327-9858-6DD753EA3B6E}" type="datetimeFigureOut">
              <a:rPr lang="en-US" smtClean="0"/>
              <a:t>13/12/2021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678-DD22-4841-BB2E-FBE916A55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62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F073-A225-4327-9858-6DD753EA3B6E}" type="datetimeFigureOut">
              <a:rPr lang="en-US" smtClean="0"/>
              <a:t>13/12/2021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678-DD22-4841-BB2E-FBE916A55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38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839999"/>
            <a:ext cx="3483205" cy="2939997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1814168"/>
            <a:ext cx="5467380" cy="8954158"/>
          </a:xfrm>
        </p:spPr>
        <p:txBody>
          <a:bodyPr/>
          <a:lstStyle>
            <a:lvl1pPr>
              <a:defRPr sz="3780"/>
            </a:lvl1pPr>
            <a:lvl2pPr>
              <a:defRPr sz="3307"/>
            </a:lvl2pPr>
            <a:lvl3pPr>
              <a:defRPr sz="2835"/>
            </a:lvl3pPr>
            <a:lvl4pPr>
              <a:defRPr sz="2362"/>
            </a:lvl4pPr>
            <a:lvl5pPr>
              <a:defRPr sz="2362"/>
            </a:lvl5pPr>
            <a:lvl6pPr>
              <a:defRPr sz="2362"/>
            </a:lvl6pPr>
            <a:lvl7pPr>
              <a:defRPr sz="2362"/>
            </a:lvl7pPr>
            <a:lvl8pPr>
              <a:defRPr sz="2362"/>
            </a:lvl8pPr>
            <a:lvl9pPr>
              <a:defRPr sz="2362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3779996"/>
            <a:ext cx="3483205" cy="7002911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F073-A225-4327-9858-6DD753EA3B6E}" type="datetimeFigureOut">
              <a:rPr lang="en-US" smtClean="0"/>
              <a:t>13/12/2021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678-DD22-4841-BB2E-FBE916A55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42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839999"/>
            <a:ext cx="3483205" cy="2939997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1814168"/>
            <a:ext cx="5467380" cy="8954158"/>
          </a:xfrm>
        </p:spPr>
        <p:txBody>
          <a:bodyPr anchor="t"/>
          <a:lstStyle>
            <a:lvl1pPr marL="0" indent="0">
              <a:buNone/>
              <a:defRPr sz="3780"/>
            </a:lvl1pPr>
            <a:lvl2pPr marL="539999" indent="0">
              <a:buNone/>
              <a:defRPr sz="3307"/>
            </a:lvl2pPr>
            <a:lvl3pPr marL="1079998" indent="0">
              <a:buNone/>
              <a:defRPr sz="2835"/>
            </a:lvl3pPr>
            <a:lvl4pPr marL="1619997" indent="0">
              <a:buNone/>
              <a:defRPr sz="2362"/>
            </a:lvl4pPr>
            <a:lvl5pPr marL="2159996" indent="0">
              <a:buNone/>
              <a:defRPr sz="2362"/>
            </a:lvl5pPr>
            <a:lvl6pPr marL="2699995" indent="0">
              <a:buNone/>
              <a:defRPr sz="2362"/>
            </a:lvl6pPr>
            <a:lvl7pPr marL="3239994" indent="0">
              <a:buNone/>
              <a:defRPr sz="2362"/>
            </a:lvl7pPr>
            <a:lvl8pPr marL="3779992" indent="0">
              <a:buNone/>
              <a:defRPr sz="2362"/>
            </a:lvl8pPr>
            <a:lvl9pPr marL="4319991" indent="0">
              <a:buNone/>
              <a:defRPr sz="236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3779996"/>
            <a:ext cx="3483205" cy="7002911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F073-A225-4327-9858-6DD753EA3B6E}" type="datetimeFigureOut">
              <a:rPr lang="en-US" smtClean="0"/>
              <a:t>13/12/2021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678-DD22-4841-BB2E-FBE916A55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18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670836"/>
            <a:ext cx="9314796" cy="2435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3354163"/>
            <a:ext cx="9314796" cy="7994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11678325"/>
            <a:ext cx="2429947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4F073-A225-4327-9858-6DD753EA3B6E}" type="datetimeFigureOut">
              <a:rPr lang="en-US" smtClean="0"/>
              <a:t>13/12/2021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11678325"/>
            <a:ext cx="3644920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11678325"/>
            <a:ext cx="2429947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54678-DD22-4841-BB2E-FBE916A55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07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79998" rtl="0" eaLnBrk="1" latinLnBrk="0" hangingPunct="1">
        <a:lnSpc>
          <a:spcPct val="90000"/>
        </a:lnSpc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999" indent="-269999" algn="l" defTabSz="1079998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09998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7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6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5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69994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09993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49992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89991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9818" y="11678324"/>
            <a:ext cx="2519945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7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FEAF5BB8-BD2A-48B0-9580-8EC5D1B5C1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577422" y="11678325"/>
            <a:ext cx="3644920" cy="6727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42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hf hdr="0" ftr="0" dt="0"/>
  <p:txStyles>
    <p:titleStyle>
      <a:lvl1pPr algn="l" defTabSz="809998" rtl="0" eaLnBrk="1" latinLnBrk="0" hangingPunct="1">
        <a:lnSpc>
          <a:spcPct val="90000"/>
        </a:lnSpc>
        <a:spcBef>
          <a:spcPct val="0"/>
        </a:spcBef>
        <a:buNone/>
        <a:defRPr sz="38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500" indent="-202500" algn="l" defTabSz="809998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07499" indent="-202500" algn="l" defTabSz="809998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12498" indent="-202500" algn="l" defTabSz="809998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417497" indent="-202500" algn="l" defTabSz="809998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822496" indent="-202500" algn="l" defTabSz="809998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227496" indent="-202500" algn="l" defTabSz="809998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632495" indent="-202500" algn="l" defTabSz="809998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3037494" indent="-202500" algn="l" defTabSz="809998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442493" indent="-202500" algn="l" defTabSz="809998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98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1pPr>
      <a:lvl2pPr marL="404999" algn="l" defTabSz="809998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2pPr>
      <a:lvl3pPr marL="809998" algn="l" defTabSz="809998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3pPr>
      <a:lvl4pPr marL="1214998" algn="l" defTabSz="809998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619997" algn="l" defTabSz="809998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024996" algn="l" defTabSz="809998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429995" algn="l" defTabSz="809998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2834994" algn="l" defTabSz="809998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239994" algn="l" defTabSz="809998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111"/>
          <p:cNvSpPr/>
          <p:nvPr/>
        </p:nvSpPr>
        <p:spPr>
          <a:xfrm>
            <a:off x="-447092" y="-3224463"/>
            <a:ext cx="13642109" cy="1496420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G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1E63276C-4B75-4C13-84A8-42480AF68361}"/>
              </a:ext>
            </a:extLst>
          </p:cNvPr>
          <p:cNvSpPr/>
          <p:nvPr/>
        </p:nvSpPr>
        <p:spPr>
          <a:xfrm>
            <a:off x="-55633" y="-2897350"/>
            <a:ext cx="12885219" cy="1544264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86EBDFB-3184-4C3D-BA38-8E80AD07CF53}"/>
              </a:ext>
            </a:extLst>
          </p:cNvPr>
          <p:cNvSpPr/>
          <p:nvPr/>
        </p:nvSpPr>
        <p:spPr>
          <a:xfrm>
            <a:off x="-447092" y="7389916"/>
            <a:ext cx="13699747" cy="282082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E07C43FF-5E21-436E-A366-E19D26DEB18C}"/>
              </a:ext>
            </a:extLst>
          </p:cNvPr>
          <p:cNvGrpSpPr/>
          <p:nvPr/>
        </p:nvGrpSpPr>
        <p:grpSpPr>
          <a:xfrm>
            <a:off x="-469477" y="10211154"/>
            <a:ext cx="13680000" cy="2491315"/>
            <a:chOff x="-407154" y="36426932"/>
            <a:chExt cx="13680000" cy="2491315"/>
          </a:xfrm>
        </p:grpSpPr>
        <p:pic>
          <p:nvPicPr>
            <p:cNvPr id="153" name="Picture 152">
              <a:extLst>
                <a:ext uri="{FF2B5EF4-FFF2-40B4-BE49-F238E27FC236}">
                  <a16:creationId xmlns:a16="http://schemas.microsoft.com/office/drawing/2014/main" id="{B53F2A86-8079-46DE-A905-DA2436A82C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V="1">
              <a:off x="-407154" y="37822974"/>
              <a:ext cx="13680000" cy="1095273"/>
            </a:xfrm>
            <a:prstGeom prst="rect">
              <a:avLst/>
            </a:prstGeom>
          </p:spPr>
        </p:pic>
        <p:sp>
          <p:nvSpPr>
            <p:cNvPr id="154" name="Rectangle 153"/>
            <p:cNvSpPr/>
            <p:nvPr/>
          </p:nvSpPr>
          <p:spPr>
            <a:xfrm>
              <a:off x="-407154" y="36426932"/>
              <a:ext cx="13680000" cy="1389410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56" name="Picture 155">
              <a:extLst>
                <a:ext uri="{FF2B5EF4-FFF2-40B4-BE49-F238E27FC236}">
                  <a16:creationId xmlns:a16="http://schemas.microsoft.com/office/drawing/2014/main" id="{47509F0F-9B13-4A09-8C3D-AFBBF18FBAC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012" t="22877" r="14702" b="30527"/>
            <a:stretch/>
          </p:blipFill>
          <p:spPr>
            <a:xfrm>
              <a:off x="11640777" y="38027146"/>
              <a:ext cx="1323325" cy="6480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57" name="Picture 156">
              <a:extLst>
                <a:ext uri="{FF2B5EF4-FFF2-40B4-BE49-F238E27FC236}">
                  <a16:creationId xmlns:a16="http://schemas.microsoft.com/office/drawing/2014/main" id="{E0616032-BAFA-47EB-A01B-EA385C265A7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301925" y="37921303"/>
              <a:ext cx="9301700" cy="889727"/>
            </a:xfrm>
            <a:prstGeom prst="rect">
              <a:avLst/>
            </a:prstGeom>
          </p:spPr>
        </p:pic>
      </p:grpSp>
      <p:sp>
        <p:nvSpPr>
          <p:cNvPr id="99" name="Rectangle 98"/>
          <p:cNvSpPr/>
          <p:nvPr/>
        </p:nvSpPr>
        <p:spPr>
          <a:xfrm>
            <a:off x="-447092" y="-3224464"/>
            <a:ext cx="13699747" cy="15880781"/>
          </a:xfrm>
          <a:prstGeom prst="rect">
            <a:avLst/>
          </a:prstGeom>
          <a:noFill/>
          <a:ln w="11112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6" descr="See the source image">
            <a:extLst>
              <a:ext uri="{FF2B5EF4-FFF2-40B4-BE49-F238E27FC236}">
                <a16:creationId xmlns:a16="http://schemas.microsoft.com/office/drawing/2014/main" id="{5C60FECF-32CA-4FA5-93E5-EA1DC52123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4901" y="-2404901"/>
            <a:ext cx="620811" cy="62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" name="Rectangle 85">
            <a:extLst>
              <a:ext uri="{FF2B5EF4-FFF2-40B4-BE49-F238E27FC236}">
                <a16:creationId xmlns:a16="http://schemas.microsoft.com/office/drawing/2014/main" id="{02E528D2-1BC3-468B-8D3E-CF7FA1555134}"/>
              </a:ext>
            </a:extLst>
          </p:cNvPr>
          <p:cNvSpPr/>
          <p:nvPr/>
        </p:nvSpPr>
        <p:spPr>
          <a:xfrm>
            <a:off x="1533957" y="-829221"/>
            <a:ext cx="9508113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Back up your Student iCON data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Aharoni" panose="02010803020104030203" pitchFamily="2" charset="-79"/>
                <a:cs typeface="Aharoni" panose="02010803020104030203" pitchFamily="2" charset="-79"/>
              </a:rPr>
              <a:t>by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Aharoni" panose="02010803020104030203" pitchFamily="2" charset="-79"/>
                <a:cs typeface="Aharoni" panose="02010803020104030203" pitchFamily="2" charset="-79"/>
              </a:rPr>
              <a:t>31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Aharoni" panose="02010803020104030203" pitchFamily="2" charset="-79"/>
                <a:cs typeface="Aharoni" panose="02010803020104030203" pitchFamily="2" charset="-79"/>
              </a:rPr>
              <a:t> Dec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Aharoni" panose="02010803020104030203" pitchFamily="2" charset="-79"/>
                <a:cs typeface="Aharoni" panose="02010803020104030203" pitchFamily="2" charset="-79"/>
              </a:rPr>
              <a:t>2021</a:t>
            </a: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to your personal account using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7" name="Rectangle: Rounded Corners 116">
            <a:extLst>
              <a:ext uri="{FF2B5EF4-FFF2-40B4-BE49-F238E27FC236}">
                <a16:creationId xmlns:a16="http://schemas.microsoft.com/office/drawing/2014/main" id="{F85486D5-426C-4792-9AFE-608592F9972E}"/>
              </a:ext>
            </a:extLst>
          </p:cNvPr>
          <p:cNvSpPr/>
          <p:nvPr/>
        </p:nvSpPr>
        <p:spPr>
          <a:xfrm>
            <a:off x="-19975" y="7785551"/>
            <a:ext cx="12887139" cy="163345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8449107E-841F-41EB-960A-540AB4C30E55}"/>
              </a:ext>
            </a:extLst>
          </p:cNvPr>
          <p:cNvSpPr/>
          <p:nvPr/>
        </p:nvSpPr>
        <p:spPr>
          <a:xfrm>
            <a:off x="-46448" y="8375633"/>
            <a:ext cx="128871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REFER TO THE ATTACHED GUIDE FOR THE DETAILED STEPS </a:t>
            </a:r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0250BAB-2E83-4953-8B04-6B21BF23651E}"/>
              </a:ext>
            </a:extLst>
          </p:cNvPr>
          <p:cNvSpPr/>
          <p:nvPr/>
        </p:nvSpPr>
        <p:spPr>
          <a:xfrm>
            <a:off x="-811199" y="-2842013"/>
            <a:ext cx="14203838" cy="23698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B0604020202020204" pitchFamily="2" charset="-79"/>
                <a:cs typeface="Aharoni" panose="020B0604020202020204" pitchFamily="2" charset="-79"/>
              </a:rPr>
              <a:t>Graduating or Leaving School</a:t>
            </a:r>
            <a:r>
              <a:rPr lang="en-US" sz="8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B0604020202020204" pitchFamily="2" charset="-79"/>
                <a:cs typeface="Aharoni" panose="020B0604020202020204" pitchFamily="2" charset="-79"/>
              </a:rPr>
              <a:t>?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B0604020202020204" pitchFamily="2" charset="-79"/>
              <a:cs typeface="Aharoni" panose="020B0604020202020204" pitchFamily="2" charset="-79"/>
            </a:endParaRPr>
          </a:p>
          <a:p>
            <a:pPr algn="ctr"/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B0604020202020204" pitchFamily="2" charset="-79"/>
                <a:cs typeface="Aharoni" panose="020B0604020202020204" pitchFamily="2" charset="-79"/>
              </a:rPr>
              <a:t> </a:t>
            </a: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A7F78206-26F7-420E-9C39-195642AA0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44934">
            <a:off x="220404" y="-2607678"/>
            <a:ext cx="1148571" cy="51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76D469A-54E4-4F42-93B6-292A0D2353A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83630" y="376656"/>
            <a:ext cx="5737775" cy="6801146"/>
          </a:xfrm>
          <a:prstGeom prst="rect">
            <a:avLst/>
          </a:prstGeom>
        </p:spPr>
      </p:pic>
      <p:grpSp>
        <p:nvGrpSpPr>
          <p:cNvPr id="104" name="Group 103">
            <a:extLst>
              <a:ext uri="{FF2B5EF4-FFF2-40B4-BE49-F238E27FC236}">
                <a16:creationId xmlns:a16="http://schemas.microsoft.com/office/drawing/2014/main" id="{53E315EC-8B16-49F0-A254-BB446BA0690D}"/>
              </a:ext>
            </a:extLst>
          </p:cNvPr>
          <p:cNvGrpSpPr/>
          <p:nvPr/>
        </p:nvGrpSpPr>
        <p:grpSpPr>
          <a:xfrm rot="21416070">
            <a:off x="767500" y="810496"/>
            <a:ext cx="10825374" cy="3274284"/>
            <a:chOff x="-214093" y="66135779"/>
            <a:chExt cx="12548576" cy="3795491"/>
          </a:xfrm>
        </p:grpSpPr>
        <p:pic>
          <p:nvPicPr>
            <p:cNvPr id="105" name="Picture 6" descr="See the source image">
              <a:extLst>
                <a:ext uri="{FF2B5EF4-FFF2-40B4-BE49-F238E27FC236}">
                  <a16:creationId xmlns:a16="http://schemas.microsoft.com/office/drawing/2014/main" id="{6551AB36-4091-44FC-A41D-323164FD88D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79390">
              <a:off x="445860" y="66135779"/>
              <a:ext cx="1769669" cy="341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" name="Picture 6" descr="See the source image">
              <a:extLst>
                <a:ext uri="{FF2B5EF4-FFF2-40B4-BE49-F238E27FC236}">
                  <a16:creationId xmlns:a16="http://schemas.microsoft.com/office/drawing/2014/main" id="{745AECA8-A833-4796-B963-C9F771606A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43681">
              <a:off x="10140730" y="69590005"/>
              <a:ext cx="1769669" cy="3412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" name="Picture 6" descr="See the source image">
              <a:extLst>
                <a:ext uri="{FF2B5EF4-FFF2-40B4-BE49-F238E27FC236}">
                  <a16:creationId xmlns:a16="http://schemas.microsoft.com/office/drawing/2014/main" id="{345EC779-E95A-4050-A33B-EDAA1D265D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723388">
              <a:off x="614956" y="69246407"/>
              <a:ext cx="1769669" cy="3412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8" name="Picture 6" descr="See the source image">
              <a:extLst>
                <a:ext uri="{FF2B5EF4-FFF2-40B4-BE49-F238E27FC236}">
                  <a16:creationId xmlns:a16="http://schemas.microsoft.com/office/drawing/2014/main" id="{3C2656F3-28C8-46F1-AC4C-E5CBA191FC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423775">
              <a:off x="9758587" y="66225056"/>
              <a:ext cx="1769668" cy="3412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9" name="Picture 6" descr="See the source image">
              <a:extLst>
                <a:ext uri="{FF2B5EF4-FFF2-40B4-BE49-F238E27FC236}">
                  <a16:creationId xmlns:a16="http://schemas.microsoft.com/office/drawing/2014/main" id="{6107E5B3-1584-4274-9193-F5614B31B3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14093" y="67629686"/>
              <a:ext cx="1769669" cy="341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0" name="Picture 6" descr="See the source image">
              <a:extLst>
                <a:ext uri="{FF2B5EF4-FFF2-40B4-BE49-F238E27FC236}">
                  <a16:creationId xmlns:a16="http://schemas.microsoft.com/office/drawing/2014/main" id="{2CE6A5A0-94BD-4A8D-A228-860CCADAA9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762571">
              <a:off x="10564813" y="67932694"/>
              <a:ext cx="1769670" cy="3412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45E85759-8CB1-426A-8C8A-E2F020FB6373}"/>
              </a:ext>
            </a:extLst>
          </p:cNvPr>
          <p:cNvSpPr/>
          <p:nvPr/>
        </p:nvSpPr>
        <p:spPr>
          <a:xfrm>
            <a:off x="-191053" y="9531548"/>
            <a:ext cx="128871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*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It may take up to a few days for Google to complete the backup.</a:t>
            </a:r>
            <a:endParaRPr lang="en-GB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A6EC81D-7A12-4E93-8374-B080DB5F2193}"/>
              </a:ext>
            </a:extLst>
          </p:cNvPr>
          <p:cNvSpPr/>
          <p:nvPr/>
        </p:nvSpPr>
        <p:spPr>
          <a:xfrm>
            <a:off x="-76284" y="10297783"/>
            <a:ext cx="126576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290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If you encounter any issues, kindly approach </a:t>
            </a:r>
            <a:r>
              <a:rPr lang="en-US" sz="2000" b="1" dirty="0" smtClean="0">
                <a:solidFill>
                  <a:srgbClr val="290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Mrs</a:t>
            </a:r>
            <a:r>
              <a:rPr lang="en-US" sz="2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Gavi</a:t>
            </a:r>
            <a:r>
              <a:rPr lang="en-SG" sz="2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SG" sz="2000" dirty="0">
                <a:latin typeface="Aharoni" panose="02010803020104030203" pitchFamily="2" charset="-79"/>
                <a:cs typeface="Aharoni" panose="02010803020104030203" pitchFamily="2" charset="-79"/>
              </a:rPr>
              <a:t>at</a:t>
            </a:r>
            <a:r>
              <a:rPr lang="en-SG" sz="2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SG" sz="2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6769 7478  Ext: 526 </a:t>
            </a:r>
            <a:r>
              <a:rPr lang="en-SG" sz="2000" dirty="0">
                <a:latin typeface="Aharoni" panose="02010803020104030203" pitchFamily="2" charset="-79"/>
                <a:cs typeface="Aharoni" panose="02010803020104030203" pitchFamily="2" charset="-79"/>
              </a:rPr>
              <a:t>or email </a:t>
            </a:r>
            <a:r>
              <a:rPr lang="en-SG" sz="2000" dirty="0" err="1" smtClean="0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bargavi_Kalivaradhan</a:t>
            </a:r>
            <a:r>
              <a:rPr lang="en-SG" sz="2000" dirty="0" smtClean="0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@moe.edu.sg   </a:t>
            </a:r>
            <a:r>
              <a:rPr lang="en-US" sz="2000" b="1" dirty="0">
                <a:solidFill>
                  <a:srgbClr val="290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for help.</a:t>
            </a:r>
          </a:p>
          <a:p>
            <a:pPr algn="ctr"/>
            <a:r>
              <a:rPr lang="en-US" sz="2000" b="1" dirty="0">
                <a:solidFill>
                  <a:srgbClr val="290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They will log a case with the SSOE </a:t>
            </a:r>
            <a:r>
              <a:rPr lang="en-US" sz="3200" b="1" dirty="0">
                <a:solidFill>
                  <a:srgbClr val="290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  <a:r>
              <a:rPr lang="en-US" sz="2000" b="1" dirty="0">
                <a:solidFill>
                  <a:srgbClr val="290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Service Desk on your behalf, if necessary.</a:t>
            </a:r>
          </a:p>
        </p:txBody>
      </p:sp>
    </p:spTree>
    <p:extLst>
      <p:ext uri="{BB962C8B-B14F-4D97-AF65-F5344CB8AC3E}">
        <p14:creationId xmlns:p14="http://schemas.microsoft.com/office/powerpoint/2010/main" val="846306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Strategic Domains">
      <a:dk1>
        <a:srgbClr val="080808"/>
      </a:dk1>
      <a:lt1>
        <a:srgbClr val="FFFFFF"/>
      </a:lt1>
      <a:dk2>
        <a:srgbClr val="F47A6A"/>
      </a:dk2>
      <a:lt2>
        <a:srgbClr val="FFD400"/>
      </a:lt2>
      <a:accent1>
        <a:srgbClr val="008C98"/>
      </a:accent1>
      <a:accent2>
        <a:srgbClr val="8ED8F8"/>
      </a:accent2>
      <a:accent3>
        <a:srgbClr val="C6C8CA"/>
      </a:accent3>
      <a:accent4>
        <a:srgbClr val="A6CE39"/>
      </a:accent4>
      <a:accent5>
        <a:srgbClr val="B49929"/>
      </a:accent5>
      <a:accent6>
        <a:srgbClr val="811677"/>
      </a:accent6>
      <a:hlink>
        <a:srgbClr val="080808"/>
      </a:hlink>
      <a:folHlink>
        <a:srgbClr val="080808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AA7E04E-A5E5-4766-A243-E36A4C070184}" vid="{BFAF8B36-85D3-4F9D-B362-059098D7D59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23E17C42D38D41B54DB778A2B2A5E6" ma:contentTypeVersion="13" ma:contentTypeDescription="Create a new document." ma:contentTypeScope="" ma:versionID="bff3fc44891a8f74703a27f32a9fe3bb">
  <xsd:schema xmlns:xsd="http://www.w3.org/2001/XMLSchema" xmlns:xs="http://www.w3.org/2001/XMLSchema" xmlns:p="http://schemas.microsoft.com/office/2006/metadata/properties" xmlns:ns3="1a4035b2-a799-4044-9fc4-012ca42290f5" xmlns:ns4="6923c141-64e2-413e-9ea5-5724bc278e2b" targetNamespace="http://schemas.microsoft.com/office/2006/metadata/properties" ma:root="true" ma:fieldsID="0a47888a51fead0879958cbca8579583" ns3:_="" ns4:_="">
    <xsd:import namespace="1a4035b2-a799-4044-9fc4-012ca42290f5"/>
    <xsd:import namespace="6923c141-64e2-413e-9ea5-5724bc278e2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4035b2-a799-4044-9fc4-012ca42290f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23c141-64e2-413e-9ea5-5724bc278e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D396F0-9598-4C4A-A171-25C57304EE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4035b2-a799-4044-9fc4-012ca42290f5"/>
    <ds:schemaRef ds:uri="6923c141-64e2-413e-9ea5-5724bc278e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BB9F0EC-E9AF-44BB-AEAF-D3A749280076}">
  <ds:schemaRefs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6923c141-64e2-413e-9ea5-5724bc278e2b"/>
    <ds:schemaRef ds:uri="http://schemas.microsoft.com/office/infopath/2007/PartnerControls"/>
    <ds:schemaRef ds:uri="1a4035b2-a799-4044-9fc4-012ca42290f5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468D0A2-6537-4BC6-8DA4-36374FBDECB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10218</TotalTime>
  <Words>89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Aharoni</vt:lpstr>
      <vt:lpstr>Arial</vt:lpstr>
      <vt:lpstr>Calibri</vt:lpstr>
      <vt:lpstr>Calibri Light</vt:lpstr>
      <vt:lpstr>Century Gothic</vt:lpstr>
      <vt:lpstr>Office Theme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Kalivaradhan Bargavi</dc:creator>
  <cp:lastModifiedBy>Kalivaradhan Bargavi</cp:lastModifiedBy>
  <cp:revision>1</cp:revision>
  <dcterms:created xsi:type="dcterms:W3CDTF">2018-10-08T01:23:58Z</dcterms:created>
  <dcterms:modified xsi:type="dcterms:W3CDTF">2021-12-13T03:08:15Z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0x0101009E23E17C42D38D41B54DB778A2B2A5E6</vt:lpwstr>
  </property>
  <property fmtid="{D5CDD505-2E9C-101B-9397-08002B2CF9AE}" pid="3" name="MSIP_Label_4aaa7e78-45b1-4890-b8a3-003d1d728a3e_Enabled">
    <vt:lpwstr>true</vt:lpwstr>
  </property>
  <property fmtid="{D5CDD505-2E9C-101B-9397-08002B2CF9AE}" pid="4" name="MSIP_Label_4aaa7e78-45b1-4890-b8a3-003d1d728a3e_SetDate">
    <vt:lpwstr>2021-12-08T06:20:04Z</vt:lpwstr>
  </property>
  <property fmtid="{D5CDD505-2E9C-101B-9397-08002B2CF9AE}" pid="5" name="MSIP_Label_4aaa7e78-45b1-4890-b8a3-003d1d728a3e_Method">
    <vt:lpwstr>Privileged</vt:lpwstr>
  </property>
  <property fmtid="{D5CDD505-2E9C-101B-9397-08002B2CF9AE}" pid="6" name="MSIP_Label_4aaa7e78-45b1-4890-b8a3-003d1d728a3e_Name">
    <vt:lpwstr>Non Sensitive</vt:lpwstr>
  </property>
  <property fmtid="{D5CDD505-2E9C-101B-9397-08002B2CF9AE}" pid="7" name="MSIP_Label_4aaa7e78-45b1-4890-b8a3-003d1d728a3e_SiteId">
    <vt:lpwstr>0b11c524-9a1c-4e1b-84cb-6336aefc2243</vt:lpwstr>
  </property>
  <property fmtid="{D5CDD505-2E9C-101B-9397-08002B2CF9AE}" pid="8" name="MSIP_Label_4aaa7e78-45b1-4890-b8a3-003d1d728a3e_ActionId">
    <vt:lpwstr>90a15a3c-ed07-4de2-a63d-04017e5db576</vt:lpwstr>
  </property>
  <property fmtid="{D5CDD505-2E9C-101B-9397-08002B2CF9AE}" pid="9" name="MSIP_Label_4aaa7e78-45b1-4890-b8a3-003d1d728a3e_ContentBits">
    <vt:lpwstr>0</vt:lpwstr>
  </property>
</Properties>
</file>