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6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667A1461-6571-4B5A-805B-B2D1B0D3B143}" type="datetimeFigureOut">
              <a:rPr lang="en-SG" smtClean="0"/>
              <a:t>27/3/2014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CB24D-7679-4A95-ADC3-6E1C8AB36CD9}" type="slidenum">
              <a:rPr lang="en-SG" smtClean="0"/>
              <a:t>‹#›</a:t>
            </a:fld>
            <a:endParaRPr lang="en-SG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A1461-6571-4B5A-805B-B2D1B0D3B143}" type="datetimeFigureOut">
              <a:rPr lang="en-SG" smtClean="0"/>
              <a:t>27/3/2014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CB24D-7679-4A95-ADC3-6E1C8AB36CD9}" type="slidenum">
              <a:rPr lang="en-SG" smtClean="0"/>
              <a:t>‹#›</a:t>
            </a:fld>
            <a:endParaRPr lang="en-SG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A1461-6571-4B5A-805B-B2D1B0D3B143}" type="datetimeFigureOut">
              <a:rPr lang="en-SG" smtClean="0"/>
              <a:t>27/3/2014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CB24D-7679-4A95-ADC3-6E1C8AB36CD9}" type="slidenum">
              <a:rPr lang="en-SG" smtClean="0"/>
              <a:t>‹#›</a:t>
            </a:fld>
            <a:endParaRPr lang="en-SG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A1461-6571-4B5A-805B-B2D1B0D3B143}" type="datetimeFigureOut">
              <a:rPr lang="en-SG" smtClean="0"/>
              <a:t>27/3/2014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CB24D-7679-4A95-ADC3-6E1C8AB36CD9}" type="slidenum">
              <a:rPr lang="en-SG" smtClean="0"/>
              <a:t>‹#›</a:t>
            </a:fld>
            <a:endParaRPr lang="en-SG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A1461-6571-4B5A-805B-B2D1B0D3B143}" type="datetimeFigureOut">
              <a:rPr lang="en-SG" smtClean="0"/>
              <a:t>27/3/2014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CB24D-7679-4A95-ADC3-6E1C8AB36CD9}" type="slidenum">
              <a:rPr lang="en-SG" smtClean="0"/>
              <a:t>‹#›</a:t>
            </a:fld>
            <a:endParaRPr lang="en-SG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A1461-6571-4B5A-805B-B2D1B0D3B143}" type="datetimeFigureOut">
              <a:rPr lang="en-SG" smtClean="0"/>
              <a:t>27/3/2014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CB24D-7679-4A95-ADC3-6E1C8AB36CD9}" type="slidenum">
              <a:rPr lang="en-SG" smtClean="0"/>
              <a:t>‹#›</a:t>
            </a:fld>
            <a:endParaRPr lang="en-SG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A1461-6571-4B5A-805B-B2D1B0D3B143}" type="datetimeFigureOut">
              <a:rPr lang="en-SG" smtClean="0"/>
              <a:t>27/3/2014</a:t>
            </a:fld>
            <a:endParaRPr lang="en-S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CB24D-7679-4A95-ADC3-6E1C8AB36CD9}" type="slidenum">
              <a:rPr lang="en-SG" smtClean="0"/>
              <a:t>‹#›</a:t>
            </a:fld>
            <a:endParaRPr lang="en-SG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A1461-6571-4B5A-805B-B2D1B0D3B143}" type="datetimeFigureOut">
              <a:rPr lang="en-SG" smtClean="0"/>
              <a:t>27/3/2014</a:t>
            </a:fld>
            <a:endParaRPr lang="en-S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CB24D-7679-4A95-ADC3-6E1C8AB36CD9}" type="slidenum">
              <a:rPr lang="en-SG" smtClean="0"/>
              <a:t>‹#›</a:t>
            </a:fld>
            <a:endParaRPr lang="en-SG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A1461-6571-4B5A-805B-B2D1B0D3B143}" type="datetimeFigureOut">
              <a:rPr lang="en-SG" smtClean="0"/>
              <a:t>27/3/2014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CB24D-7679-4A95-ADC3-6E1C8AB36CD9}" type="slidenum">
              <a:rPr lang="en-SG" smtClean="0"/>
              <a:t>‹#›</a:t>
            </a:fld>
            <a:endParaRPr lang="en-SG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A1461-6571-4B5A-805B-B2D1B0D3B143}" type="datetimeFigureOut">
              <a:rPr lang="en-SG" smtClean="0"/>
              <a:t>27/3/2014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CB24D-7679-4A95-ADC3-6E1C8AB36CD9}" type="slidenum">
              <a:rPr lang="en-SG" smtClean="0"/>
              <a:t>‹#›</a:t>
            </a:fld>
            <a:endParaRPr lang="en-SG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A1461-6571-4B5A-805B-B2D1B0D3B143}" type="datetimeFigureOut">
              <a:rPr lang="en-SG" smtClean="0"/>
              <a:t>27/3/2014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CB24D-7679-4A95-ADC3-6E1C8AB36CD9}" type="slidenum">
              <a:rPr lang="en-SG" smtClean="0"/>
              <a:t>‹#›</a:t>
            </a:fld>
            <a:endParaRPr lang="en-SG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667A1461-6571-4B5A-805B-B2D1B0D3B143}" type="datetimeFigureOut">
              <a:rPr lang="en-SG" smtClean="0"/>
              <a:t>27/3/2014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182CB24D-7679-4A95-ADC3-6E1C8AB36CD9}" type="slidenum">
              <a:rPr lang="en-SG" smtClean="0"/>
              <a:t>‹#›</a:t>
            </a:fld>
            <a:endParaRPr lang="en-S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526927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sz="7200" dirty="0" smtClean="0">
                <a:latin typeface="Algerian" pitchFamily="82" charset="0"/>
              </a:rPr>
              <a:t>Shadow </a:t>
            </a:r>
            <a:br>
              <a:rPr lang="en-US" sz="7200" dirty="0" smtClean="0">
                <a:latin typeface="Algerian" pitchFamily="82" charset="0"/>
              </a:rPr>
            </a:br>
            <a:r>
              <a:rPr lang="en-US" sz="7200" dirty="0" smtClean="0">
                <a:latin typeface="Algerian" pitchFamily="82" charset="0"/>
              </a:rPr>
              <a:t>Dancing</a:t>
            </a:r>
            <a:endParaRPr lang="en-SG" sz="7200" dirty="0">
              <a:latin typeface="Algerian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15616" y="3573016"/>
            <a:ext cx="6800800" cy="2592288"/>
          </a:xfrm>
        </p:spPr>
        <p:txBody>
          <a:bodyPr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SG" sz="3200" b="1" i="0" dirty="0" smtClean="0">
                <a:latin typeface="+mj-lt"/>
              </a:rPr>
              <a:t>a </a:t>
            </a:r>
            <a:r>
              <a:rPr lang="en-SG" sz="3200" b="1" i="0" dirty="0">
                <a:latin typeface="+mj-lt"/>
              </a:rPr>
              <a:t>dance in </a:t>
            </a:r>
            <a:r>
              <a:rPr lang="en-SG" sz="3200" b="1" i="0" dirty="0" smtClean="0">
                <a:latin typeface="+mj-lt"/>
              </a:rPr>
              <a:t>which shadows </a:t>
            </a:r>
            <a:r>
              <a:rPr lang="en-SG" sz="3200" b="1" i="0" dirty="0">
                <a:latin typeface="+mj-lt"/>
              </a:rPr>
              <a:t>of the dancers are cast on a screen.</a:t>
            </a:r>
          </a:p>
          <a:p>
            <a:pPr marL="457200" indent="-457200" algn="l">
              <a:buFont typeface="Arial" pitchFamily="34" charset="0"/>
              <a:buChar char="•"/>
            </a:pPr>
            <a:endParaRPr lang="en-SG" sz="3200" b="1" i="0" u="sng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2967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15</TotalTime>
  <Words>15</Words>
  <Application>Microsoft Office PowerPoint</Application>
  <PresentationFormat>On-screen Show (4:3)</PresentationFormat>
  <Paragraphs>2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Couture</vt:lpstr>
      <vt:lpstr>Shadow  Dancing</vt:lpstr>
    </vt:vector>
  </TitlesOfParts>
  <Company>MOE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Acapella</dc:title>
  <dc:creator>TAN XIAN YE</dc:creator>
  <cp:lastModifiedBy>Ho Peak Yen</cp:lastModifiedBy>
  <cp:revision>3</cp:revision>
  <dcterms:created xsi:type="dcterms:W3CDTF">2014-01-22T22:56:20Z</dcterms:created>
  <dcterms:modified xsi:type="dcterms:W3CDTF">2014-03-27T00:18:53Z</dcterms:modified>
</cp:coreProperties>
</file>