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1" r:id="rId3"/>
    <p:sldId id="262" r:id="rId4"/>
    <p:sldId id="263" r:id="rId5"/>
  </p:sldIdLst>
  <p:sldSz cx="15119350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nnya ANIL (NLB)" initials="SA(" lastIdx="14" clrIdx="0">
    <p:extLst>
      <p:ext uri="{19B8F6BF-5375-455C-9EA6-DF929625EA0E}">
        <p15:presenceInfo xmlns:p15="http://schemas.microsoft.com/office/powerpoint/2012/main" userId="S::Sarannya_ANIL@nlb.gov.sg::6ac31710-1d49-4b5b-90af-f3803be4e94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20" d="100"/>
          <a:sy n="20" d="100"/>
        </p:scale>
        <p:origin x="1524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0-12T14:05:56.717" idx="14">
    <p:pos x="10111" y="545"/>
    <p:text>Poster Sample</p:text>
    <p:extLst>
      <p:ext uri="{C676402C-5697-4E1C-873F-D02D1690AC5C}">
        <p15:threadingInfo xmlns:p15="http://schemas.microsoft.com/office/powerpoint/2012/main" timeZoneBias="-4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3499590"/>
            <a:ext cx="12851448" cy="7444669"/>
          </a:xfrm>
        </p:spPr>
        <p:txBody>
          <a:bodyPr anchor="b"/>
          <a:lstStyle>
            <a:lvl1pPr algn="ctr">
              <a:defRPr sz="99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11231355"/>
            <a:ext cx="11339513" cy="5162758"/>
          </a:xfrm>
        </p:spPr>
        <p:txBody>
          <a:bodyPr/>
          <a:lstStyle>
            <a:lvl1pPr marL="0" indent="0" algn="ctr">
              <a:buNone/>
              <a:defRPr sz="3968"/>
            </a:lvl1pPr>
            <a:lvl2pPr marL="755980" indent="0" algn="ctr">
              <a:buNone/>
              <a:defRPr sz="3307"/>
            </a:lvl2pPr>
            <a:lvl3pPr marL="1511960" indent="0" algn="ctr">
              <a:buNone/>
              <a:defRPr sz="2976"/>
            </a:lvl3pPr>
            <a:lvl4pPr marL="2267941" indent="0" algn="ctr">
              <a:buNone/>
              <a:defRPr sz="2646"/>
            </a:lvl4pPr>
            <a:lvl5pPr marL="3023921" indent="0" algn="ctr">
              <a:buNone/>
              <a:defRPr sz="2646"/>
            </a:lvl5pPr>
            <a:lvl6pPr marL="3779901" indent="0" algn="ctr">
              <a:buNone/>
              <a:defRPr sz="2646"/>
            </a:lvl6pPr>
            <a:lvl7pPr marL="4535881" indent="0" algn="ctr">
              <a:buNone/>
              <a:defRPr sz="2646"/>
            </a:lvl7pPr>
            <a:lvl8pPr marL="5291861" indent="0" algn="ctr">
              <a:buNone/>
              <a:defRPr sz="2646"/>
            </a:lvl8pPr>
            <a:lvl9pPr marL="6047842" indent="0" algn="ctr">
              <a:buNone/>
              <a:defRPr sz="264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9461-9314-421A-B799-ED3926E9FFF4}" type="datetimeFigureOut">
              <a:rPr lang="en-SG" smtClean="0"/>
              <a:t>12/10/2021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CCB7-D080-433F-BB43-32CB5A415E0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70094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9461-9314-421A-B799-ED3926E9FFF4}" type="datetimeFigureOut">
              <a:rPr lang="en-SG" smtClean="0"/>
              <a:t>12/10/2021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CCB7-D080-433F-BB43-32CB5A415E0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64187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1138480"/>
            <a:ext cx="3260110" cy="181216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1138480"/>
            <a:ext cx="9591338" cy="181216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9461-9314-421A-B799-ED3926E9FFF4}" type="datetimeFigureOut">
              <a:rPr lang="en-SG" smtClean="0"/>
              <a:t>12/10/2021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CCB7-D080-433F-BB43-32CB5A415E0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05742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9461-9314-421A-B799-ED3926E9FFF4}" type="datetimeFigureOut">
              <a:rPr lang="en-SG" smtClean="0"/>
              <a:t>12/10/2021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CCB7-D080-433F-BB43-32CB5A415E0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3023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5331063"/>
            <a:ext cx="13040439" cy="8894992"/>
          </a:xfrm>
        </p:spPr>
        <p:txBody>
          <a:bodyPr anchor="b"/>
          <a:lstStyle>
            <a:lvl1pPr>
              <a:defRPr sz="99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14310205"/>
            <a:ext cx="13040439" cy="4677666"/>
          </a:xfrm>
        </p:spPr>
        <p:txBody>
          <a:bodyPr/>
          <a:lstStyle>
            <a:lvl1pPr marL="0" indent="0">
              <a:buNone/>
              <a:defRPr sz="3968">
                <a:solidFill>
                  <a:schemeClr val="tx1"/>
                </a:solidFill>
              </a:defRPr>
            </a:lvl1pPr>
            <a:lvl2pPr marL="75598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2pPr>
            <a:lvl3pPr marL="151196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3pPr>
            <a:lvl4pPr marL="226794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4pPr>
            <a:lvl5pPr marL="302392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5pPr>
            <a:lvl6pPr marL="377990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6pPr>
            <a:lvl7pPr marL="453588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7pPr>
            <a:lvl8pPr marL="529186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8pPr>
            <a:lvl9pPr marL="6047842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9461-9314-421A-B799-ED3926E9FFF4}" type="datetimeFigureOut">
              <a:rPr lang="en-SG" smtClean="0"/>
              <a:t>12/10/2021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CCB7-D080-433F-BB43-32CB5A415E0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9739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5692400"/>
            <a:ext cx="6425724" cy="13567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5692400"/>
            <a:ext cx="6425724" cy="13567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9461-9314-421A-B799-ED3926E9FFF4}" type="datetimeFigureOut">
              <a:rPr lang="en-SG" smtClean="0"/>
              <a:t>12/10/2021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CCB7-D080-433F-BB43-32CB5A415E0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39440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138485"/>
            <a:ext cx="13040439" cy="4133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5241960"/>
            <a:ext cx="63961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7810963"/>
            <a:ext cx="6396193" cy="11488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5241960"/>
            <a:ext cx="64276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7810963"/>
            <a:ext cx="6427693" cy="11488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9461-9314-421A-B799-ED3926E9FFF4}" type="datetimeFigureOut">
              <a:rPr lang="en-SG" smtClean="0"/>
              <a:t>12/10/2021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CCB7-D080-433F-BB43-32CB5A415E0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24362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9461-9314-421A-B799-ED3926E9FFF4}" type="datetimeFigureOut">
              <a:rPr lang="en-SG" smtClean="0"/>
              <a:t>12/10/2021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CCB7-D080-433F-BB43-32CB5A415E0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99924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9461-9314-421A-B799-ED3926E9FFF4}" type="datetimeFigureOut">
              <a:rPr lang="en-SG" smtClean="0"/>
              <a:t>12/10/2021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CCB7-D080-433F-BB43-32CB5A415E0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91196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3078850"/>
            <a:ext cx="7654171" cy="15196234"/>
          </a:xfrm>
        </p:spPr>
        <p:txBody>
          <a:bodyPr/>
          <a:lstStyle>
            <a:lvl1pPr>
              <a:defRPr sz="5291"/>
            </a:lvl1pPr>
            <a:lvl2pPr>
              <a:defRPr sz="4630"/>
            </a:lvl2pPr>
            <a:lvl3pPr>
              <a:defRPr sz="3968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9461-9314-421A-B799-ED3926E9FFF4}" type="datetimeFigureOut">
              <a:rPr lang="en-SG" smtClean="0"/>
              <a:t>12/10/2021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CCB7-D080-433F-BB43-32CB5A415E0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0294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3078850"/>
            <a:ext cx="7654171" cy="15196234"/>
          </a:xfrm>
        </p:spPr>
        <p:txBody>
          <a:bodyPr anchor="t"/>
          <a:lstStyle>
            <a:lvl1pPr marL="0" indent="0">
              <a:buNone/>
              <a:defRPr sz="5291"/>
            </a:lvl1pPr>
            <a:lvl2pPr marL="755980" indent="0">
              <a:buNone/>
              <a:defRPr sz="4630"/>
            </a:lvl2pPr>
            <a:lvl3pPr marL="1511960" indent="0">
              <a:buNone/>
              <a:defRPr sz="3968"/>
            </a:lvl3pPr>
            <a:lvl4pPr marL="2267941" indent="0">
              <a:buNone/>
              <a:defRPr sz="3307"/>
            </a:lvl4pPr>
            <a:lvl5pPr marL="3023921" indent="0">
              <a:buNone/>
              <a:defRPr sz="3307"/>
            </a:lvl5pPr>
            <a:lvl6pPr marL="3779901" indent="0">
              <a:buNone/>
              <a:defRPr sz="3307"/>
            </a:lvl6pPr>
            <a:lvl7pPr marL="4535881" indent="0">
              <a:buNone/>
              <a:defRPr sz="3307"/>
            </a:lvl7pPr>
            <a:lvl8pPr marL="5291861" indent="0">
              <a:buNone/>
              <a:defRPr sz="3307"/>
            </a:lvl8pPr>
            <a:lvl9pPr marL="6047842" indent="0">
              <a:buNone/>
              <a:defRPr sz="330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9461-9314-421A-B799-ED3926E9FFF4}" type="datetimeFigureOut">
              <a:rPr lang="en-SG" smtClean="0"/>
              <a:t>12/10/2021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CCB7-D080-433F-BB43-32CB5A415E0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68765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1138485"/>
            <a:ext cx="13040439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5692400"/>
            <a:ext cx="13040439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E9461-9314-421A-B799-ED3926E9FFF4}" type="datetimeFigureOut">
              <a:rPr lang="en-SG" smtClean="0"/>
              <a:t>12/10/2021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BCCB7-D080-433F-BB43-32CB5A415E0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71417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511960" rtl="0" eaLnBrk="1" latinLnBrk="0" hangingPunct="1">
        <a:lnSpc>
          <a:spcPct val="90000"/>
        </a:lnSpc>
        <a:spcBef>
          <a:spcPct val="0"/>
        </a:spcBef>
        <a:buNone/>
        <a:defRPr sz="72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90" indent="-377990" algn="l" defTabSz="1511960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4630" kern="1200">
          <a:solidFill>
            <a:schemeClr val="tx1"/>
          </a:solidFill>
          <a:latin typeface="+mn-lt"/>
          <a:ea typeface="+mn-ea"/>
          <a:cs typeface="+mn-cs"/>
        </a:defRPr>
      </a:lvl1pPr>
      <a:lvl2pPr marL="1133970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188995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64593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40191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415789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91387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66985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42583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5598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51196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3pPr>
      <a:lvl4pPr marL="226794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02392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377990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53588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29186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047842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77A8BBD-934A-4A03-868E-A7C62BF34471}"/>
              </a:ext>
            </a:extLst>
          </p:cNvPr>
          <p:cNvSpPr txBox="1"/>
          <p:nvPr/>
        </p:nvSpPr>
        <p:spPr>
          <a:xfrm>
            <a:off x="815171" y="4289388"/>
            <a:ext cx="13358030" cy="1685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50" dirty="0">
                <a:cs typeface="Segoe UI" panose="020B0502040204020203" pitchFamily="34" charset="0"/>
              </a:rPr>
              <a:t>Insert text here. Please give a short description to introduce yourself. Please go to slide 3 for reference. </a:t>
            </a:r>
          </a:p>
          <a:p>
            <a:r>
              <a:rPr lang="en-US" sz="3450" dirty="0">
                <a:cs typeface="Segoe UI" panose="020B0502040204020203" pitchFamily="34" charset="0"/>
              </a:rPr>
              <a:t>Font type and size: Calibri, 34.5 </a:t>
            </a:r>
            <a:endParaRPr lang="en-SG" sz="3450" dirty="0">
              <a:cs typeface="Segoe UI" panose="020B05020402040202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D849F1-5493-4F40-B940-44D77A6E7797}"/>
              </a:ext>
            </a:extLst>
          </p:cNvPr>
          <p:cNvSpPr txBox="1"/>
          <p:nvPr/>
        </p:nvSpPr>
        <p:spPr>
          <a:xfrm>
            <a:off x="880660" y="13685702"/>
            <a:ext cx="13358030" cy="1685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50" dirty="0"/>
              <a:t>Insert text here. Please explain what are the practices or habits that you follow to reduce your carbon footprint. </a:t>
            </a:r>
          </a:p>
          <a:p>
            <a:r>
              <a:rPr lang="en-US" sz="3450" dirty="0"/>
              <a:t>Font type and size: Calibri, 34.5</a:t>
            </a:r>
            <a:endParaRPr lang="en-SG" sz="34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C719DE-3A63-4411-96D3-B74881D2375C}"/>
              </a:ext>
            </a:extLst>
          </p:cNvPr>
          <p:cNvSpPr txBox="1"/>
          <p:nvPr/>
        </p:nvSpPr>
        <p:spPr>
          <a:xfrm>
            <a:off x="2137660" y="11368846"/>
            <a:ext cx="4165169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50" dirty="0">
                <a:cs typeface="Segoe UI" panose="020B0502040204020203" pitchFamily="34" charset="0"/>
              </a:rPr>
              <a:t>Insert caption here</a:t>
            </a:r>
            <a:r>
              <a:rPr lang="en-US" sz="3450" dirty="0">
                <a:latin typeface="Segoe UI" panose="020B0502040204020203" pitchFamily="34" charset="0"/>
                <a:cs typeface="Segoe UI" panose="020B0502040204020203" pitchFamily="34" charset="0"/>
              </a:rPr>
              <a:t>!</a:t>
            </a:r>
            <a:endParaRPr lang="en-SG" sz="345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B4FDFE-01FE-4DFE-AD88-EAAD6A0D65B4}"/>
              </a:ext>
            </a:extLst>
          </p:cNvPr>
          <p:cNvSpPr txBox="1"/>
          <p:nvPr/>
        </p:nvSpPr>
        <p:spPr>
          <a:xfrm>
            <a:off x="7453755" y="11368846"/>
            <a:ext cx="6719446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50" dirty="0">
                <a:cs typeface="Segoe UI" panose="020B0502040204020203" pitchFamily="34" charset="0"/>
              </a:rPr>
              <a:t>Insert caption here!</a:t>
            </a:r>
            <a:endParaRPr lang="en-SG" sz="3450" dirty="0">
              <a:cs typeface="Segoe UI" panose="020B050204020402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6942DC-89BB-4F51-96D7-CD8F54078421}"/>
              </a:ext>
            </a:extLst>
          </p:cNvPr>
          <p:cNvSpPr txBox="1"/>
          <p:nvPr/>
        </p:nvSpPr>
        <p:spPr>
          <a:xfrm>
            <a:off x="815171" y="18926788"/>
            <a:ext cx="13358030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50" dirty="0"/>
              <a:t>Insert text here</a:t>
            </a:r>
            <a:endParaRPr lang="en-SG" sz="345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0A18FF-3D59-41A5-85D8-AABB56149215}"/>
              </a:ext>
            </a:extLst>
          </p:cNvPr>
          <p:cNvSpPr txBox="1"/>
          <p:nvPr/>
        </p:nvSpPr>
        <p:spPr>
          <a:xfrm>
            <a:off x="684541" y="1844666"/>
            <a:ext cx="88840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Abadi" panose="020B0604020104020204" pitchFamily="34" charset="0"/>
              </a:rPr>
              <a:t>Insert your name here</a:t>
            </a:r>
            <a:endParaRPr lang="en-SG" sz="6600" b="1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D1BFE38-1C08-48BE-9FE0-82430ECFB54D}"/>
              </a:ext>
            </a:extLst>
          </p:cNvPr>
          <p:cNvSpPr/>
          <p:nvPr/>
        </p:nvSpPr>
        <p:spPr>
          <a:xfrm>
            <a:off x="947059" y="7536994"/>
            <a:ext cx="6318702" cy="3762377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F511A5-A6AC-41B7-A252-BEE5F2A26C9C}"/>
              </a:ext>
            </a:extLst>
          </p:cNvPr>
          <p:cNvSpPr/>
          <p:nvPr/>
        </p:nvSpPr>
        <p:spPr>
          <a:xfrm>
            <a:off x="7559675" y="7536993"/>
            <a:ext cx="6318702" cy="3762377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8382C9-45E4-4A47-887E-5E91121792F3}"/>
              </a:ext>
            </a:extLst>
          </p:cNvPr>
          <p:cNvSpPr txBox="1"/>
          <p:nvPr/>
        </p:nvSpPr>
        <p:spPr>
          <a:xfrm>
            <a:off x="840229" y="9206835"/>
            <a:ext cx="6719446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50" dirty="0">
                <a:cs typeface="Segoe UI" panose="020B0502040204020203" pitchFamily="34" charset="0"/>
              </a:rPr>
              <a:t>Insert image here!</a:t>
            </a:r>
            <a:endParaRPr lang="en-SG" sz="3450" dirty="0">
              <a:cs typeface="Segoe UI" panose="020B0502040204020203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A43EFB1-B3A9-407E-992F-86BCA099CA49}"/>
              </a:ext>
            </a:extLst>
          </p:cNvPr>
          <p:cNvSpPr txBox="1"/>
          <p:nvPr/>
        </p:nvSpPr>
        <p:spPr>
          <a:xfrm>
            <a:off x="7372591" y="9200028"/>
            <a:ext cx="6719446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50" dirty="0">
                <a:cs typeface="Segoe UI" panose="020B0502040204020203" pitchFamily="34" charset="0"/>
              </a:rPr>
              <a:t>Insert image here!</a:t>
            </a:r>
            <a:endParaRPr lang="en-SG" sz="3450" dirty="0"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188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1837AC0-611A-46B9-81E9-8CBFB7DA25E1}"/>
              </a:ext>
            </a:extLst>
          </p:cNvPr>
          <p:cNvSpPr txBox="1"/>
          <p:nvPr/>
        </p:nvSpPr>
        <p:spPr>
          <a:xfrm>
            <a:off x="5526364" y="10380188"/>
            <a:ext cx="4066620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50" dirty="0">
                <a:cs typeface="Segoe UI" panose="020B0502040204020203" pitchFamily="34" charset="0"/>
              </a:rPr>
              <a:t>Insert caption here</a:t>
            </a:r>
            <a:endParaRPr lang="en-SG" sz="3450" dirty="0">
              <a:cs typeface="Segoe UI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A07EF3-8383-40FB-B9B1-949E876F5D35}"/>
              </a:ext>
            </a:extLst>
          </p:cNvPr>
          <p:cNvSpPr txBox="1"/>
          <p:nvPr/>
        </p:nvSpPr>
        <p:spPr>
          <a:xfrm>
            <a:off x="4570916" y="18386159"/>
            <a:ext cx="5977516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50" dirty="0">
                <a:cs typeface="Segoe UI" panose="020B0502040204020203" pitchFamily="34" charset="0"/>
              </a:rPr>
              <a:t>Insert caption here</a:t>
            </a:r>
            <a:endParaRPr lang="en-SG" sz="3450" dirty="0">
              <a:cs typeface="Segoe UI" panose="020B0502040204020203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92EC447-A81B-468B-ADA5-01348D327BFB}"/>
              </a:ext>
            </a:extLst>
          </p:cNvPr>
          <p:cNvSpPr/>
          <p:nvPr/>
        </p:nvSpPr>
        <p:spPr>
          <a:xfrm>
            <a:off x="3363684" y="5012993"/>
            <a:ext cx="8196943" cy="4996543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821BD5D-CC31-4BF5-8EF0-5633531F0137}"/>
              </a:ext>
            </a:extLst>
          </p:cNvPr>
          <p:cNvSpPr/>
          <p:nvPr/>
        </p:nvSpPr>
        <p:spPr>
          <a:xfrm>
            <a:off x="3363684" y="13051972"/>
            <a:ext cx="8196943" cy="4996543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8E616D4-9B5E-4F21-80A3-2255A4D7E3EE}"/>
              </a:ext>
            </a:extLst>
          </p:cNvPr>
          <p:cNvSpPr txBox="1"/>
          <p:nvPr/>
        </p:nvSpPr>
        <p:spPr>
          <a:xfrm>
            <a:off x="684540" y="1844666"/>
            <a:ext cx="89084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Abadi" panose="020B0604020104020204" pitchFamily="34" charset="0"/>
              </a:rPr>
              <a:t>Insert your name here</a:t>
            </a:r>
            <a:endParaRPr lang="en-SG" sz="6600" b="1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397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7359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8125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1456</TotalTime>
  <Words>91</Words>
  <Application>Microsoft Office PowerPoint</Application>
  <PresentationFormat>Custom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Abadi</vt:lpstr>
      <vt:lpstr>Arial</vt:lpstr>
      <vt:lpstr>Calibri</vt:lpstr>
      <vt:lpstr>Calibri Light</vt:lpstr>
      <vt:lpstr>Segoe UI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Sarannya ANIL (NLB)</dc:creator>
  <cp:lastModifiedBy>Sarannya ANIL (NLB)</cp:lastModifiedBy>
  <cp:revision>23</cp:revision>
  <dcterms:created xsi:type="dcterms:W3CDTF">2021-08-30T07:05:27Z</dcterms:created>
  <dcterms:modified xsi:type="dcterms:W3CDTF">2021-10-12T08:47:49Z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f288355-fb4c-44cd-b9ca-40cfc2aee5f8_Enabled">
    <vt:lpwstr>true</vt:lpwstr>
  </property>
  <property fmtid="{D5CDD505-2E9C-101B-9397-08002B2CF9AE}" pid="3" name="MSIP_Label_4f288355-fb4c-44cd-b9ca-40cfc2aee5f8_SetDate">
    <vt:lpwstr>2021-10-12T08:47:36Z</vt:lpwstr>
  </property>
  <property fmtid="{D5CDD505-2E9C-101B-9397-08002B2CF9AE}" pid="4" name="MSIP_Label_4f288355-fb4c-44cd-b9ca-40cfc2aee5f8_Method">
    <vt:lpwstr>Standard</vt:lpwstr>
  </property>
  <property fmtid="{D5CDD505-2E9C-101B-9397-08002B2CF9AE}" pid="5" name="MSIP_Label_4f288355-fb4c-44cd-b9ca-40cfc2aee5f8_Name">
    <vt:lpwstr>Non Sensitive_1</vt:lpwstr>
  </property>
  <property fmtid="{D5CDD505-2E9C-101B-9397-08002B2CF9AE}" pid="6" name="MSIP_Label_4f288355-fb4c-44cd-b9ca-40cfc2aee5f8_SiteId">
    <vt:lpwstr>0b11c524-9a1c-4e1b-84cb-6336aefc2243</vt:lpwstr>
  </property>
  <property fmtid="{D5CDD505-2E9C-101B-9397-08002B2CF9AE}" pid="7" name="MSIP_Label_4f288355-fb4c-44cd-b9ca-40cfc2aee5f8_ActionId">
    <vt:lpwstr>3251cda4-2151-4866-ab79-c35b66de0a4e</vt:lpwstr>
  </property>
  <property fmtid="{D5CDD505-2E9C-101B-9397-08002B2CF9AE}" pid="8" name="MSIP_Label_4f288355-fb4c-44cd-b9ca-40cfc2aee5f8_ContentBits">
    <vt:lpwstr>0</vt:lpwstr>
  </property>
</Properties>
</file>