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7A1461-6571-4B5A-805B-B2D1B0D3B143}" type="datetimeFigureOut">
              <a:rPr lang="en-SG" smtClean="0"/>
              <a:t>23/1/2014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2CB24D-7679-4A95-ADC3-6E1C8AB36CD9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Algerian" pitchFamily="82" charset="0"/>
              </a:rPr>
              <a:t>Acapella</a:t>
            </a:r>
            <a:endParaRPr lang="en-SG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800800" cy="2592288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u="sng" dirty="0" smtClean="0"/>
              <a:t>No instruments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u="sng" dirty="0" smtClean="0"/>
              <a:t>Pure vocals, just singing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u="sng" dirty="0" smtClean="0"/>
              <a:t>No sound effects, just human voice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SG" sz="3200" b="1" u="sng" dirty="0"/>
          </a:p>
        </p:txBody>
      </p:sp>
    </p:spTree>
    <p:extLst>
      <p:ext uri="{BB962C8B-B14F-4D97-AF65-F5344CB8AC3E}">
        <p14:creationId xmlns:p14="http://schemas.microsoft.com/office/powerpoint/2010/main" val="1429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Acapella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Acapella</dc:title>
  <dc:creator>TAN XIAN YE</dc:creator>
  <cp:lastModifiedBy>TAN XIAN YE</cp:lastModifiedBy>
  <cp:revision>2</cp:revision>
  <dcterms:created xsi:type="dcterms:W3CDTF">2014-01-22T22:56:20Z</dcterms:created>
  <dcterms:modified xsi:type="dcterms:W3CDTF">2014-01-22T23:08:37Z</dcterms:modified>
</cp:coreProperties>
</file>